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2"/>
  </p:notesMasterIdLst>
  <p:sldIdLst>
    <p:sldId id="307" r:id="rId2"/>
    <p:sldId id="374" r:id="rId3"/>
    <p:sldId id="386" r:id="rId4"/>
    <p:sldId id="387" r:id="rId5"/>
    <p:sldId id="382" r:id="rId6"/>
    <p:sldId id="388" r:id="rId7"/>
    <p:sldId id="389" r:id="rId8"/>
    <p:sldId id="391" r:id="rId9"/>
    <p:sldId id="392" r:id="rId10"/>
    <p:sldId id="390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CORNELIS" initials="PC" lastIdx="1" clrIdx="0">
    <p:extLst>
      <p:ext uri="{19B8F6BF-5375-455C-9EA6-DF929625EA0E}">
        <p15:presenceInfo xmlns:p15="http://schemas.microsoft.com/office/powerpoint/2012/main" userId="Pierre CORNEL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 autoAdjust="0"/>
    <p:restoredTop sz="88140" autoAdjust="0"/>
  </p:normalViewPr>
  <p:slideViewPr>
    <p:cSldViewPr snapToGrid="0">
      <p:cViewPr varScale="1">
        <p:scale>
          <a:sx n="96" d="100"/>
          <a:sy n="96" d="100"/>
        </p:scale>
        <p:origin x="21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B53D2A2-24F9-4874-88A9-061316C88042}" type="datetimeFigureOut">
              <a:rPr lang="fr-BE" smtClean="0"/>
              <a:t>25-03-23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E5D3C308-5D0B-4338-B1B3-BC58012C10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41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DEED-DBAC-4ECD-9618-107A8FC981D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819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C308-5D0B-4338-B1B3-BC58012C10C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645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C308-5D0B-4338-B1B3-BC58012C10C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989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C308-5D0B-4338-B1B3-BC58012C10C5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505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C308-5D0B-4338-B1B3-BC58012C10C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539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C308-5D0B-4338-B1B3-BC58012C10C5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116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C308-5D0B-4338-B1B3-BC58012C10C5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054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C308-5D0B-4338-B1B3-BC58012C10C5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927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23C11-59B2-0FD0-6602-F432F3610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C2768B-ACE3-9C02-DE3C-C54202A2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8C637-C3E5-76EF-2167-C7DD0FC1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98C5-2B34-4AF9-9064-B8FE5145E7AA}" type="datetime1">
              <a:rPr lang="fr-BE" smtClean="0"/>
              <a:t>25-03-23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34ECFE-4263-485E-2074-958C1EF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929EA9-E342-7270-E1E7-A703D8A5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192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BED50-B168-5082-E08F-B34E7E6B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952F10-6E5F-5449-6E29-F73342B4D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172EED-2287-5189-DDFB-9B8C4921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3CE-769D-4E8C-BA78-D3152D448AD4}" type="datetime1">
              <a:rPr lang="fr-BE" smtClean="0"/>
              <a:t>25-03-23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AC65C9-816B-5FA2-0375-3792EEDA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6E401-15DA-979E-ED9E-3696B61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154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A4306B-EE03-1802-DFBC-3BD360A29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684E01-2630-DC87-B4C6-376FC42D8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75C7AA-B347-6E59-905C-CBB73DDB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EFEA-5807-45C5-BB99-D6937C6AE45C}" type="datetime1">
              <a:rPr lang="fr-BE" smtClean="0"/>
              <a:t>25-03-23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610D89-6BC4-63D2-3F78-50896D46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2E504-8684-DC39-9F0B-B66E9137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29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9C62C-8605-A8BD-A523-E5172E17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200D8C-49AD-BD74-2D6D-95BC3A5A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0ACBA1-EE24-C20C-073C-D5B90516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8DBA-CE25-48F2-A2FB-22CE58F3E598}" type="datetime1">
              <a:rPr lang="fr-BE" smtClean="0"/>
              <a:t>25-03-23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43F00-2737-F859-259D-E56AE663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AFD462-AF9C-9848-9327-D3A5C2EF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742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97B88E-6B21-3A0C-C448-6C83C7F1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DBF74-C8C5-5054-47B5-F39734798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C96EBD-2C91-141E-56DF-0AC9C2BF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7DA2-F447-44AD-ABED-56BA5C2B03D3}" type="datetime1">
              <a:rPr lang="fr-BE" smtClean="0"/>
              <a:t>25-03-23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DC516-DE81-F85C-87EA-0DD9648C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A0494-135B-5874-8345-D6942BA4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66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D718F-66A5-3981-E200-69B0175E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099C5-C99A-BE0A-D34F-3ED2FD2B1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66B5E4-F644-AE47-8283-BC3882EDB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A7AA71-BF48-6D3A-E617-FB4722F6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180B-632C-4FEF-BE9A-C1379CA721B8}" type="datetime1">
              <a:rPr lang="fr-BE" smtClean="0"/>
              <a:t>25-03-23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9BF0AA-9B78-AFF3-82B9-D20F0A56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66BD02-303B-C0DB-89AF-3A625D3F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823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7480E-5ADB-DAEB-C6CE-836E013D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D1EBF-3248-A781-8F54-462F393AF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AF01E0-F1AD-A209-9A80-18E7E7EEE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EF6FEB-89E7-96E5-6C42-70DF5A818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E06127-9260-69D9-6C85-E0C413CF2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8B9A5F-F907-ECB7-0BC5-440C6432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3A8-3BFA-4835-A215-BC0249216394}" type="datetime1">
              <a:rPr lang="fr-BE" smtClean="0"/>
              <a:t>25-03-23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78678C-1CF7-FBE3-4542-4A561BEB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90298F-E12F-1B95-BC85-747F5F9D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33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0B62A-1C00-822D-151B-4AE4310E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1E52B0-58DA-3910-30EC-D39DDECA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4800-E871-49AC-A673-2EABD67C7BA8}" type="datetime1">
              <a:rPr lang="fr-BE" smtClean="0"/>
              <a:t>25-03-23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BCD38-186F-6181-A365-C0917007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07DAAF-CE9A-7418-BF26-F4E4F59D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30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432018-2622-53D5-280D-949B14F8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9C22-BF83-4DF0-94DA-9920E0431029}" type="datetime1">
              <a:rPr lang="fr-BE" smtClean="0"/>
              <a:t>25-03-23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CAA381-CA9E-D3E9-A99F-CD512257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172D8A-2A6B-19E6-3142-15FD411B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98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BCC1D-A240-847D-E237-3E66319F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2C9B5-FF9F-FE01-1F4C-6B150326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27B34D-976B-BCAE-0588-E48EFDE32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D2275B-7394-38EE-D51A-44A46419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88DD-3016-4019-B33F-C2F248E0FCBA}" type="datetime1">
              <a:rPr lang="fr-BE" smtClean="0"/>
              <a:t>25-03-23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79683-73CB-0521-73CE-7E0B2662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D3F396-FBDC-0BAC-7A61-18E5C6B9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032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EDCF8-14B6-C23D-E12B-2C9068D7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062DC0-501B-957E-B343-FBC56DECA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A4ECEE-ED3F-9A0E-F8D5-85A1AE51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D7B6F5-0F96-A386-B7CD-14F3925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BA56-912E-4B5F-A6EB-0D44BB677DC9}" type="datetime1">
              <a:rPr lang="fr-BE" smtClean="0"/>
              <a:t>25-03-23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94AE50-BC77-A1FA-DE28-2A1714C2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15CB02-7B7A-BEF0-E706-58AB0EA8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708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BE4F55-A6C3-572A-6A1A-C56B877B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4866A-E1B6-2009-DC45-432F435A7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F50E1-B910-C85E-6580-FC3186C94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3244-1C9A-431D-B63F-604CB578E0C5}" type="datetime1">
              <a:rPr lang="fr-BE" smtClean="0"/>
              <a:t>25-03-23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33827-796F-05F7-2CF2-A8C9ED5EA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81D1F-347F-5F83-2EEC-189E7A91B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52EE-DC51-434C-BD7A-3F436B8D18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584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0000" y="3309363"/>
            <a:ext cx="8100000" cy="3046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Cours Radioamateurs – Préparation à l’examen IBPT</a:t>
            </a:r>
          </a:p>
          <a:p>
            <a:r>
              <a:rPr lang="fr-BE" sz="2400" dirty="0">
                <a:solidFill>
                  <a:srgbClr val="002060"/>
                </a:solidFill>
              </a:rPr>
              <a:t>Licence de base : classe C ou ON3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b="1" u="sng" dirty="0">
                <a:solidFill>
                  <a:srgbClr val="002060"/>
                </a:solidFill>
              </a:rPr>
              <a:t>Chapitre 27: Les récepteurs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r>
              <a:rPr lang="fr-BE" sz="2400" dirty="0">
                <a:solidFill>
                  <a:srgbClr val="002060"/>
                </a:solidFill>
              </a:rPr>
              <a:t>UBA LIEGE : ON5VL  - Yves ON4LGY – Remplacé par ON4IJ</a:t>
            </a:r>
          </a:p>
          <a:p>
            <a:endParaRPr lang="fr-BE" sz="2400" dirty="0">
              <a:solidFill>
                <a:srgbClr val="00206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AAD6-227C-42B4-8569-17DC9645FED8}" type="slidenum">
              <a:rPr lang="fr-BE" smtClean="0"/>
              <a:t>1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712F-1C1E-E0AD-EDC6-3BC9A83A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8688"/>
            <a:ext cx="8100000" cy="19111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57" y="3423255"/>
            <a:ext cx="105714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10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Les SDR…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FC5227C-D26E-AF1C-DC71-23266C96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3975"/>
            <a:ext cx="8356854" cy="5397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3200" dirty="0"/>
              <a:t>Conversion numérique directe :</a:t>
            </a:r>
          </a:p>
          <a:p>
            <a:pPr marL="0" indent="0">
              <a:buNone/>
            </a:pPr>
            <a:r>
              <a:rPr lang="fr-BE" sz="3200" dirty="0"/>
              <a:t>De l’antenne au haut-parleur…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r>
              <a:rPr lang="fr-BE" sz="3200" dirty="0"/>
              <a:t>Convertisseurs analogiques/numériques ;</a:t>
            </a:r>
          </a:p>
          <a:p>
            <a:pPr marL="0" indent="0">
              <a:buNone/>
            </a:pPr>
            <a:r>
              <a:rPr lang="fr-BE" sz="3200" dirty="0"/>
              <a:t>Convertisseurs numériques analogiques ;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r>
              <a:rPr lang="fr-BE" sz="3200" dirty="0"/>
              <a:t>Oscillateurs numériques ; démodulateur I et Q ;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r>
              <a:rPr lang="fr-BE" sz="3200" dirty="0"/>
              <a:t>Filtres numériques ;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r>
              <a:rPr lang="fr-BE" sz="3200" dirty="0"/>
              <a:t>DSP ; FPGA.</a:t>
            </a:r>
          </a:p>
        </p:txBody>
      </p:sp>
    </p:spTree>
    <p:extLst>
      <p:ext uri="{BB962C8B-B14F-4D97-AF65-F5344CB8AC3E}">
        <p14:creationId xmlns:p14="http://schemas.microsoft.com/office/powerpoint/2010/main" val="5540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2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Récepteur : sortir le voyageur du train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7A53B69-E2B0-5159-C9DF-7DDEE5B92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3975"/>
            <a:ext cx="8356854" cy="5397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dirty="0"/>
              <a:t>Au départ, il faut un circuit d’accord HF avec un préamplificateur HF.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r>
              <a:rPr lang="fr-BE" sz="3200" dirty="0"/>
              <a:t>Ensuite, il faut un détecteur ou un démodulateur (BLU, FM, démodulateur numérique) ;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r>
              <a:rPr lang="fr-BE" sz="3200" dirty="0"/>
              <a:t>Ou bien un BFO (CW et BLU).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None/>
            </a:pPr>
            <a:r>
              <a:rPr lang="fr-BE" sz="3200" dirty="0"/>
              <a:t>Il faut enfin un amplificateur BF.</a:t>
            </a:r>
          </a:p>
          <a:p>
            <a:pPr marL="0" indent="0">
              <a:buNone/>
            </a:pP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3191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3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Mon premier récepteur (ON4LGY)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48" y="1395128"/>
            <a:ext cx="5963054" cy="46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4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Mon premier récepteur (ON4LGY)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068" y="2033392"/>
            <a:ext cx="5885234" cy="33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5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Récepteur simplifié</a:t>
            </a:r>
          </a:p>
        </p:txBody>
      </p:sp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F232E8C5-95DA-73F7-4236-DD08DFBD2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0" y="1701662"/>
            <a:ext cx="7920000" cy="27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6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Récepteur à simple changement de fréquence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46" y="1099378"/>
            <a:ext cx="6430408" cy="3240000"/>
          </a:xfrm>
          <a:prstGeom prst="rect">
            <a:avLst/>
          </a:prstGeom>
        </p:spPr>
      </p:pic>
      <p:pic>
        <p:nvPicPr>
          <p:cNvPr id="6" name="Image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0BE6C750-4D43-3A0F-B6E0-9DD4BD1B5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389306"/>
            <a:ext cx="7920000" cy="23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6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7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Récepteur pour bandes décamétriques</a:t>
            </a:r>
          </a:p>
        </p:txBody>
      </p:sp>
      <p:pic>
        <p:nvPicPr>
          <p:cNvPr id="6" name="Image 5" descr="Une image contenant diagramme, schématique&#10;&#10;Description générée automatiquement">
            <a:extLst>
              <a:ext uri="{FF2B5EF4-FFF2-40B4-BE49-F238E27FC236}">
                <a16:creationId xmlns:a16="http://schemas.microsoft.com/office/drawing/2014/main" id="{F736E120-6063-64B2-C857-D35F19849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0" y="1131729"/>
            <a:ext cx="7920000" cy="55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8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Récepteur CW et BLU</a:t>
            </a:r>
          </a:p>
        </p:txBody>
      </p:sp>
      <p:pic>
        <p:nvPicPr>
          <p:cNvPr id="6" name="Image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C9623B26-4339-D4EE-ED3D-589046EAE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009775"/>
            <a:ext cx="7920000" cy="29355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85571A-F2BD-ED8E-3955-B6C473FE3032}"/>
              </a:ext>
            </a:extLst>
          </p:cNvPr>
          <p:cNvSpPr>
            <a:spLocks noChangeAspect="1"/>
          </p:cNvSpPr>
          <p:nvPr/>
        </p:nvSpPr>
        <p:spPr>
          <a:xfrm>
            <a:off x="628650" y="6169581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/>
              <a:t>Source</a:t>
            </a:r>
            <a:r>
              <a:rPr lang="fr-BE" dirty="0"/>
              <a:t> : Le Radio-Amateur ; 3</a:t>
            </a:r>
            <a:r>
              <a:rPr lang="fr-BE" baseline="30000" dirty="0"/>
              <a:t>ème</a:t>
            </a:r>
            <a:r>
              <a:rPr lang="fr-BE" dirty="0"/>
              <a:t> édition ; page 358 ; Olivier </a:t>
            </a:r>
            <a:r>
              <a:rPr lang="fr-BE" dirty="0" err="1"/>
              <a:t>Pilloud</a:t>
            </a:r>
            <a:r>
              <a:rPr lang="fr-BE" dirty="0"/>
              <a:t> HB9CEM.</a:t>
            </a:r>
          </a:p>
        </p:txBody>
      </p:sp>
    </p:spTree>
    <p:extLst>
      <p:ext uri="{BB962C8B-B14F-4D97-AF65-F5344CB8AC3E}">
        <p14:creationId xmlns:p14="http://schemas.microsoft.com/office/powerpoint/2010/main" val="40558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31794-3B0C-F9A3-95EA-DBC748D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52EE-DC51-434C-BD7A-3F436B8D1893}" type="slidenum">
              <a:rPr lang="fr-BE" smtClean="0"/>
              <a:t>9</a:t>
            </a:fld>
            <a:endParaRPr lang="fr-B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6AA800-B1DF-355D-C084-F936D47AB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7359"/>
            <a:ext cx="7886700" cy="5355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rgbClr val="002060"/>
                </a:solidFill>
              </a:rPr>
              <a:t>Récepteur à double changement de fréquence</a:t>
            </a:r>
          </a:p>
        </p:txBody>
      </p:sp>
      <p:pic>
        <p:nvPicPr>
          <p:cNvPr id="3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AC6E000F-E8C2-777D-9A77-644EEEA18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0" y="1937134"/>
            <a:ext cx="7920000" cy="25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17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189</Words>
  <Application>Microsoft Office PowerPoint</Application>
  <PresentationFormat>Affichage à l'écran (4:3)</PresentationFormat>
  <Paragraphs>53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Récepteur : sortir le voyageur du train</vt:lpstr>
      <vt:lpstr>Mon premier récepteur (ON4LGY)</vt:lpstr>
      <vt:lpstr>Mon premier récepteur (ON4LGY)</vt:lpstr>
      <vt:lpstr>Récepteur simplifié</vt:lpstr>
      <vt:lpstr>Récepteur à simple changement de fréquence</vt:lpstr>
      <vt:lpstr>Récepteur pour bandes décamétriques</vt:lpstr>
      <vt:lpstr>Récepteur CW et BLU</vt:lpstr>
      <vt:lpstr>Récepteur à double changement de fréquence</vt:lpstr>
      <vt:lpstr>Les SDR…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</dc:creator>
  <dc:description>ON4LGY</dc:description>
  <cp:lastModifiedBy>JEAN-FRANCOIS FLAMEE</cp:lastModifiedBy>
  <cp:revision>100</cp:revision>
  <cp:lastPrinted>2023-03-10T07:40:22Z</cp:lastPrinted>
  <dcterms:created xsi:type="dcterms:W3CDTF">2022-05-08T08:44:23Z</dcterms:created>
  <dcterms:modified xsi:type="dcterms:W3CDTF">2023-03-25T00:24:05Z</dcterms:modified>
</cp:coreProperties>
</file>